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29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0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98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98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8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8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55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75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90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0499-E89A-4AC0-BA10-29D715425544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F640-C4BA-4421-83FA-25C17757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80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Plodová zelenina</a:t>
            </a:r>
            <a:br>
              <a:rPr lang="cs-CZ" sz="4800" b="1" dirty="0" smtClean="0"/>
            </a:br>
            <a:r>
              <a:rPr lang="cs-CZ" sz="4800" b="1" dirty="0" smtClean="0"/>
              <a:t>tykvovitá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411680" cy="41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60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Vyjmenujte zástupce tykvovité zeleniny.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Uveďte nároky na teplo, světlo, vodu, živiny.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 co si musíme dát pozor při zalévání okurek?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se říká okurkám, které zavařujeme?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Která zelenina je na obrázku?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2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Okurka</a:t>
            </a:r>
          </a:p>
          <a:p>
            <a:r>
              <a:rPr lang="cs-CZ" dirty="0" smtClean="0"/>
              <a:t>Dýně</a:t>
            </a:r>
          </a:p>
          <a:p>
            <a:r>
              <a:rPr lang="cs-CZ" dirty="0" smtClean="0"/>
              <a:t>Cuketa</a:t>
            </a:r>
          </a:p>
          <a:p>
            <a:r>
              <a:rPr lang="cs-CZ" dirty="0" err="1" smtClean="0"/>
              <a:t>Patizon</a:t>
            </a:r>
            <a:endParaRPr lang="cs-CZ" dirty="0" smtClean="0"/>
          </a:p>
          <a:p>
            <a:r>
              <a:rPr lang="cs-CZ" dirty="0" smtClean="0"/>
              <a:t>Meloun – cukrový i vodní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Podmínky pěstování jsou stejné jako u plodové zeleniny lilkovité.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99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Konzumní část: </a:t>
            </a:r>
            <a:r>
              <a:rPr lang="cs-CZ" b="1" dirty="0" smtClean="0"/>
              <a:t>PLOD</a:t>
            </a:r>
          </a:p>
          <a:p>
            <a:pPr marL="0" indent="0">
              <a:buNone/>
            </a:pPr>
            <a:r>
              <a:rPr lang="cs-CZ" u="sng" dirty="0" smtClean="0"/>
              <a:t>Podmínky pro pěstování: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Voda</a:t>
            </a:r>
            <a:r>
              <a:rPr lang="cs-CZ" dirty="0" smtClean="0"/>
              <a:t> – pravidelná závlaha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Teplo</a:t>
            </a:r>
            <a:r>
              <a:rPr lang="cs-CZ" dirty="0" smtClean="0"/>
              <a:t> – citlivá na mráz, potřebuje hodně tepla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Světlo</a:t>
            </a:r>
            <a:r>
              <a:rPr lang="cs-CZ" dirty="0" smtClean="0"/>
              <a:t> – vyžaduje hodně světla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Živiny</a:t>
            </a:r>
            <a:r>
              <a:rPr lang="cs-CZ" dirty="0" smtClean="0"/>
              <a:t> – dobře zásobené živinami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= NÁROČNÁ NA VŠECHNY PODMÍNKY!!!</a:t>
            </a:r>
          </a:p>
          <a:p>
            <a:pPr marL="0" indent="0">
              <a:buNone/>
            </a:pPr>
            <a:r>
              <a:rPr lang="cs-CZ" dirty="0" smtClean="0"/>
              <a:t>Má celkem dlouhou vegetační dobu (doba od semínka ke sklizni konzumní části).</a:t>
            </a:r>
          </a:p>
          <a:p>
            <a:pPr marL="0" indent="0">
              <a:buNone/>
            </a:pPr>
            <a:r>
              <a:rPr lang="cs-CZ" dirty="0" smtClean="0"/>
              <a:t>Obsahuje mnoho vitamínů a minerálních látek.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97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Okurka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Plod: </a:t>
            </a:r>
            <a:r>
              <a:rPr lang="cs-CZ" dirty="0" smtClean="0"/>
              <a:t>bobule konzumující se v nedozrálém stavu</a:t>
            </a:r>
          </a:p>
          <a:p>
            <a:pPr marL="0" indent="0">
              <a:buNone/>
            </a:pPr>
            <a:r>
              <a:rPr lang="cs-CZ" b="1" dirty="0" smtClean="0"/>
              <a:t>Použití: </a:t>
            </a:r>
            <a:r>
              <a:rPr lang="cs-CZ" dirty="0" smtClean="0"/>
              <a:t>syrová nebo zavařená</a:t>
            </a:r>
          </a:p>
          <a:p>
            <a:pPr marL="0" indent="0">
              <a:buNone/>
            </a:pPr>
            <a:r>
              <a:rPr lang="cs-CZ" b="1" dirty="0" smtClean="0"/>
              <a:t>Nároky: </a:t>
            </a:r>
            <a:r>
              <a:rPr lang="cs-CZ" dirty="0" smtClean="0"/>
              <a:t>teplé slunečné polohy chráněné před větrem, hodně živin, nesnáší mráz, lehčí půdy</a:t>
            </a:r>
          </a:p>
          <a:p>
            <a:pPr marL="0" indent="0">
              <a:buNone/>
            </a:pPr>
            <a:r>
              <a:rPr lang="cs-CZ" b="1" dirty="0" smtClean="0"/>
              <a:t>Pěstování: </a:t>
            </a:r>
            <a:r>
              <a:rPr lang="cs-CZ" dirty="0" smtClean="0"/>
              <a:t>předpěstovaná sadba výsev v dubnu doma nebo přímý výsev po zmrzlých ven. </a:t>
            </a:r>
          </a:p>
          <a:p>
            <a:pPr marL="0" indent="0">
              <a:buNone/>
            </a:pPr>
            <a:r>
              <a:rPr lang="cs-CZ" b="1" dirty="0" smtClean="0"/>
              <a:t>Výsadba: </a:t>
            </a:r>
            <a:r>
              <a:rPr lang="cs-CZ" dirty="0" smtClean="0"/>
              <a:t>předpěstovanou sadbu po zmrzlých ven</a:t>
            </a:r>
          </a:p>
          <a:p>
            <a:pPr marL="0" indent="0">
              <a:buNone/>
            </a:pPr>
            <a:r>
              <a:rPr lang="cs-CZ" b="1" dirty="0" smtClean="0"/>
              <a:t>Zálivka: </a:t>
            </a:r>
            <a:r>
              <a:rPr lang="cs-CZ" dirty="0" smtClean="0"/>
              <a:t>velká, mělký kořenový systém – rychle reaguje na studenou vodu, nedostatek vláhy a živin</a:t>
            </a:r>
          </a:p>
          <a:p>
            <a:pPr marL="0" indent="0">
              <a:buNone/>
            </a:pPr>
            <a:r>
              <a:rPr lang="cs-CZ" b="1" dirty="0" smtClean="0"/>
              <a:t>Sklizeň: </a:t>
            </a:r>
            <a:r>
              <a:rPr lang="cs-CZ" dirty="0" smtClean="0"/>
              <a:t>červenec až srpen probírkou</a:t>
            </a:r>
          </a:p>
          <a:p>
            <a:pPr marL="0" indent="0">
              <a:buNone/>
            </a:pPr>
            <a:r>
              <a:rPr lang="cs-CZ" b="1" dirty="0" smtClean="0"/>
              <a:t>Choroby: </a:t>
            </a:r>
            <a:r>
              <a:rPr lang="cs-CZ" dirty="0" smtClean="0"/>
              <a:t>plíseň okurková – rostliny vadnou a postupně usychají. Nutné snížit zálivku, zalévat jen ke kořenům (ne na list) a zvýšit větrání, odstraňovat napadené listy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25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okurek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Podle způsobu použití: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b="1" dirty="0" smtClean="0"/>
              <a:t>Salátnice (salátové) </a:t>
            </a:r>
            <a:r>
              <a:rPr lang="cs-CZ" dirty="0" smtClean="0"/>
              <a:t>– polní, skleníkové, pařeništní, </a:t>
            </a:r>
            <a:r>
              <a:rPr lang="cs-CZ" dirty="0" err="1" smtClean="0"/>
              <a:t>fóliovníkové</a:t>
            </a:r>
            <a:r>
              <a:rPr lang="cs-CZ" dirty="0" smtClean="0"/>
              <a:t> – vhodné k přímému konzumu a do salátů</a:t>
            </a:r>
          </a:p>
          <a:p>
            <a:pPr lvl="1"/>
            <a:r>
              <a:rPr lang="cs-CZ" b="1" dirty="0" smtClean="0"/>
              <a:t>Nakládačky</a:t>
            </a:r>
            <a:r>
              <a:rPr lang="cs-CZ" dirty="0" smtClean="0"/>
              <a:t> – slabší vzrůst, ranější a odolnější vůči mrazu. Sklízíme ve velikosti 5 – 12 cm.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97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Tykev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Plod: </a:t>
            </a:r>
            <a:r>
              <a:rPr lang="cs-CZ" dirty="0" smtClean="0"/>
              <a:t>bobule různých tvarů, velikostí a barev. Velice zdravá jsou semena. </a:t>
            </a:r>
          </a:p>
          <a:p>
            <a:pPr marL="0" indent="0">
              <a:buNone/>
            </a:pPr>
            <a:r>
              <a:rPr lang="cs-CZ" b="1" dirty="0" smtClean="0"/>
              <a:t>Použití: </a:t>
            </a:r>
            <a:r>
              <a:rPr lang="cs-CZ" dirty="0" smtClean="0"/>
              <a:t>vaření, smažení, pečení, zavařování, mražení</a:t>
            </a:r>
          </a:p>
          <a:p>
            <a:pPr marL="0" indent="0">
              <a:buNone/>
            </a:pPr>
            <a:r>
              <a:rPr lang="cs-CZ" b="1" dirty="0" smtClean="0"/>
              <a:t>Nároky: </a:t>
            </a:r>
            <a:r>
              <a:rPr lang="cs-CZ" dirty="0" smtClean="0"/>
              <a:t>teplomilná rostlina vyžadující hluboké půdy, dostatek živin, světla a vody. </a:t>
            </a:r>
          </a:p>
          <a:p>
            <a:pPr marL="0" indent="0">
              <a:buNone/>
            </a:pPr>
            <a:r>
              <a:rPr lang="cs-CZ" b="1" dirty="0" smtClean="0"/>
              <a:t>Pěstování: </a:t>
            </a:r>
            <a:r>
              <a:rPr lang="cs-CZ" dirty="0" smtClean="0"/>
              <a:t>přímý výsev nebo předpěstovaná sadba v květnu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69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tykví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Tykev obecná </a:t>
            </a:r>
            <a:r>
              <a:rPr lang="cs-CZ" dirty="0" smtClean="0"/>
              <a:t>– keříčkový vzrůst, odolnější chladu</a:t>
            </a:r>
          </a:p>
          <a:p>
            <a:pPr lvl="1"/>
            <a:r>
              <a:rPr lang="cs-CZ" sz="3200" dirty="0" smtClean="0"/>
              <a:t>Cukety</a:t>
            </a:r>
          </a:p>
          <a:p>
            <a:pPr lvl="1"/>
            <a:r>
              <a:rPr lang="cs-CZ" sz="3200" dirty="0" err="1" smtClean="0"/>
              <a:t>Patizony</a:t>
            </a:r>
            <a:endParaRPr lang="cs-CZ" sz="3200" dirty="0" smtClean="0"/>
          </a:p>
          <a:p>
            <a:pPr marL="0" lvl="1" indent="0">
              <a:buNone/>
            </a:pPr>
            <a:r>
              <a:rPr lang="cs-CZ" sz="3200" b="1" dirty="0" smtClean="0"/>
              <a:t>Tykev velkoplodá </a:t>
            </a:r>
            <a:r>
              <a:rPr lang="cs-CZ" sz="3200" dirty="0" smtClean="0"/>
              <a:t>– mohutný vzrůst </a:t>
            </a:r>
            <a:br>
              <a:rPr lang="cs-CZ" sz="3200" dirty="0" smtClean="0"/>
            </a:br>
            <a:r>
              <a:rPr lang="cs-CZ" sz="3200" dirty="0" smtClean="0"/>
              <a:t>a šlahouny několik metrů dlouhé </a:t>
            </a:r>
          </a:p>
          <a:p>
            <a:pPr lvl="1"/>
            <a:r>
              <a:rPr lang="cs-CZ" sz="3200" dirty="0" smtClean="0"/>
              <a:t>Dýně</a:t>
            </a:r>
          </a:p>
          <a:p>
            <a:pPr lvl="1"/>
            <a:r>
              <a:rPr lang="cs-CZ" sz="3200" dirty="0" smtClean="0"/>
              <a:t>Meloun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1579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792088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sz="16000" dirty="0" smtClean="0"/>
              <a:t>Cuketa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Zdravé, bohaté na minerály </a:t>
            </a:r>
            <a:br>
              <a:rPr lang="cs-CZ" dirty="0" smtClean="0"/>
            </a:br>
            <a:r>
              <a:rPr lang="cs-CZ" dirty="0" smtClean="0"/>
              <a:t>a vitamíny, sklízejí se ve velikosti cca 20 cm, neztvrdlé.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cs-CZ" sz="4400" dirty="0" err="1" smtClean="0"/>
              <a:t>Patizon</a:t>
            </a:r>
            <a:endParaRPr lang="cs-CZ" sz="4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53285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Sklízí se nedozrálý, déle vydrží skladovat. K přímé konzumaci je chutnější ale dozrálý. Pak lze jíst i se slupkou a semeny.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81" y="278204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90349"/>
            <a:ext cx="1869589" cy="186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2514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772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4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/>
              <a:t>Dýně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</p:spPr>
        <p:txBody>
          <a:bodyPr/>
          <a:lstStyle/>
          <a:p>
            <a:r>
              <a:rPr lang="cs-CZ" dirty="0" smtClean="0"/>
              <a:t>Kompoty, nákypy, polévky, zapéká se, kaše. Sklízí se kolem září. Velice dobře se skladuje. </a:t>
            </a:r>
          </a:p>
          <a:p>
            <a:r>
              <a:rPr lang="cs-CZ" dirty="0" err="1" smtClean="0"/>
              <a:t>Hokaido</a:t>
            </a:r>
            <a:r>
              <a:rPr lang="cs-CZ" dirty="0" smtClean="0"/>
              <a:t>, špagetová, máslová, 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47667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/>
              <a:t>Meloun</a:t>
            </a:r>
            <a:endParaRPr lang="cs-CZ" sz="4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</p:spPr>
        <p:txBody>
          <a:bodyPr/>
          <a:lstStyle/>
          <a:p>
            <a:r>
              <a:rPr lang="cs-CZ" dirty="0" smtClean="0"/>
              <a:t>Dělíme na: vodní (červený co známe) a cukrový </a:t>
            </a:r>
          </a:p>
          <a:p>
            <a:r>
              <a:rPr lang="cs-CZ" dirty="0" smtClean="0"/>
              <a:t>U nás se špatně pěstuje, velice teplomilný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52887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85084"/>
            <a:ext cx="398615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776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375</Words>
  <Application>Microsoft Office PowerPoint</Application>
  <PresentationFormat>Předvádění na obrazovce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Plodová zelenina tykvovitá</vt:lpstr>
      <vt:lpstr>Zástupci</vt:lpstr>
      <vt:lpstr>Obecná charakteristika</vt:lpstr>
      <vt:lpstr>Okurka</vt:lpstr>
      <vt:lpstr>Dělení okurek </vt:lpstr>
      <vt:lpstr>Tykev</vt:lpstr>
      <vt:lpstr>Dělení tykví</vt:lpstr>
      <vt:lpstr>Prezentace aplikace PowerPoint</vt:lpstr>
      <vt:lpstr>Prezentace aplikace PowerPoint</vt:lpstr>
      <vt:lpstr>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Plodová zelenina tykvovitá</dc:title>
  <dc:creator>Kamča</dc:creator>
  <cp:lastModifiedBy>Kamča</cp:lastModifiedBy>
  <cp:revision>5</cp:revision>
  <dcterms:created xsi:type="dcterms:W3CDTF">2021-01-19T16:07:11Z</dcterms:created>
  <dcterms:modified xsi:type="dcterms:W3CDTF">2021-01-19T16:55:54Z</dcterms:modified>
</cp:coreProperties>
</file>